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84" r:id="rId3"/>
    <p:sldId id="263" r:id="rId4"/>
    <p:sldId id="269" r:id="rId5"/>
    <p:sldId id="283" r:id="rId6"/>
    <p:sldId id="271" r:id="rId7"/>
    <p:sldId id="268" r:id="rId8"/>
    <p:sldId id="270" r:id="rId9"/>
    <p:sldId id="265" r:id="rId10"/>
    <p:sldId id="266" r:id="rId11"/>
    <p:sldId id="282" r:id="rId12"/>
    <p:sldId id="279" r:id="rId13"/>
    <p:sldId id="280" r:id="rId14"/>
    <p:sldId id="278" r:id="rId15"/>
    <p:sldId id="262"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111" d="100"/>
          <a:sy n="111" d="100"/>
        </p:scale>
        <p:origin x="-13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1.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29.jpg"/><Relationship Id="rId20" Type="http://schemas.openxmlformats.org/officeDocument/2006/relationships/image" Target="../media/image38.jpg"/><Relationship Id="rId21" Type="http://schemas.openxmlformats.org/officeDocument/2006/relationships/image" Target="../media/image39.png"/><Relationship Id="rId22" Type="http://schemas.openxmlformats.org/officeDocument/2006/relationships/image" Target="../media/image40.jpg"/><Relationship Id="rId23" Type="http://schemas.openxmlformats.org/officeDocument/2006/relationships/image" Target="../media/image41.JPG"/><Relationship Id="rId24" Type="http://schemas.openxmlformats.org/officeDocument/2006/relationships/image" Target="../media/image42.jpg"/><Relationship Id="rId25" Type="http://schemas.openxmlformats.org/officeDocument/2006/relationships/image" Target="../media/image43.png"/><Relationship Id="rId10" Type="http://schemas.openxmlformats.org/officeDocument/2006/relationships/image" Target="../media/image30.jpg"/><Relationship Id="rId11" Type="http://schemas.openxmlformats.org/officeDocument/2006/relationships/image" Target="../media/image8.jpg"/><Relationship Id="rId12" Type="http://schemas.openxmlformats.org/officeDocument/2006/relationships/image" Target="../media/image9.jp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33.jpg"/><Relationship Id="rId16" Type="http://schemas.openxmlformats.org/officeDocument/2006/relationships/image" Target="../media/image34.JPG"/><Relationship Id="rId17" Type="http://schemas.openxmlformats.org/officeDocument/2006/relationships/image" Target="../media/image35.JPG"/><Relationship Id="rId18" Type="http://schemas.openxmlformats.org/officeDocument/2006/relationships/image" Target="../media/image36.png"/><Relationship Id="rId19"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GenViz</a:t>
            </a:r>
            <a:r>
              <a:rPr lang="en-US" dirty="0" smtClean="0"/>
              <a:t> Module </a:t>
            </a:r>
            <a:r>
              <a:rPr lang="en-US" dirty="0" smtClean="0"/>
              <a:t>0:</a:t>
            </a:r>
            <a:r>
              <a:rPr lang="en-US" dirty="0" smtClean="0"/>
              <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a:t>
            </a:r>
            <a:r>
              <a:rPr lang="en-US" dirty="0" smtClean="0"/>
              <a:t>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a:t>
            </a:r>
            <a:r>
              <a:rPr lang="en-US" sz="1000" dirty="0" smtClean="0"/>
              <a:t>/SCLC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a:t>
            </a:r>
            <a:r>
              <a:rPr lang="en-US" dirty="0" smtClean="0"/>
              <a:t>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smtClean="0"/>
              <a:t>Susan </a:t>
            </a:r>
            <a:r>
              <a:rPr lang="en-US" sz="1600" b="1" dirty="0" err="1" smtClean="0"/>
              <a:t>Dutcher</a:t>
            </a:r>
            <a:endParaRPr lang="en-US" sz="1600" dirty="0" smtClean="0"/>
          </a:p>
          <a:p>
            <a:r>
              <a:rPr lang="en-US" sz="1600" b="1" dirty="0" smtClean="0"/>
              <a:t>Tim Ley</a:t>
            </a:r>
          </a:p>
          <a:p>
            <a:r>
              <a:rPr lang="en-US" sz="1600" dirty="0" smtClean="0"/>
              <a:t/>
            </a:r>
            <a:br>
              <a:rPr lang="en-US" sz="1600" dirty="0" smtClean="0"/>
            </a:br>
            <a:r>
              <a:rPr lang="en-US" sz="1600" dirty="0" smtClean="0"/>
              <a:t>Bob </a:t>
            </a:r>
            <a:r>
              <a:rPr lang="en-US" sz="1600" dirty="0"/>
              <a:t>Fulton</a:t>
            </a:r>
          </a:p>
          <a:p>
            <a:r>
              <a:rPr lang="en-US" sz="1600" dirty="0"/>
              <a:t>Lucinda Fulton</a:t>
            </a:r>
          </a:p>
          <a:p>
            <a:r>
              <a:rPr lang="en-US" sz="1600" dirty="0" smtClean="0"/>
              <a:t>Ira Hall</a:t>
            </a:r>
          </a:p>
          <a:p>
            <a:r>
              <a:rPr lang="en-US" sz="1600" dirty="0"/>
              <a:t>Dave </a:t>
            </a:r>
            <a:r>
              <a:rPr lang="en-US" sz="1600" dirty="0" smtClean="0"/>
              <a:t>Larson</a:t>
            </a:r>
          </a:p>
          <a:p>
            <a:r>
              <a:rPr lang="en-US" sz="1600" dirty="0" smtClean="0"/>
              <a:t>Chris Maher</a:t>
            </a:r>
          </a:p>
          <a:p>
            <a:r>
              <a:rPr lang="en-US" sz="1600" dirty="0" smtClean="0"/>
              <a:t>Lukas </a:t>
            </a:r>
            <a:r>
              <a:rPr lang="en-US" sz="1600" dirty="0"/>
              <a:t>Wartman</a:t>
            </a:r>
          </a:p>
          <a:p>
            <a:endParaRPr lang="en-US" sz="1600" dirty="0"/>
          </a:p>
          <a:p>
            <a:r>
              <a:rPr lang="en-US" sz="1600" dirty="0"/>
              <a:t>Matt Callaway</a:t>
            </a:r>
          </a:p>
          <a:p>
            <a:r>
              <a:rPr lang="en-US" sz="1600" dirty="0" smtClean="0"/>
              <a:t>Chris </a:t>
            </a:r>
            <a:r>
              <a:rPr lang="en-US" sz="1600" dirty="0" smtClean="0"/>
              <a:t>Miller</a:t>
            </a:r>
          </a:p>
          <a:p>
            <a:r>
              <a:rPr lang="en-US" sz="1600" dirty="0" smtClean="0"/>
              <a:t>Jason Walker</a:t>
            </a:r>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655367" y="4702629"/>
            <a:ext cx="2871054" cy="538609"/>
          </a:xfrm>
          <a:prstGeom prst="rect">
            <a:avLst/>
          </a:prstGeom>
          <a:noFill/>
        </p:spPr>
        <p:txBody>
          <a:bodyPr wrap="square" rtlCol="0">
            <a:spAutoFit/>
          </a:bodyPr>
          <a:lstStyle/>
          <a:p>
            <a:r>
              <a:rPr lang="en-US" dirty="0" smtClean="0"/>
              <a:t>Zachary Skidmore, MSc</a:t>
            </a:r>
          </a:p>
          <a:p>
            <a:r>
              <a:rPr lang="en-US" sz="1100" dirty="0" smtClean="0"/>
              <a:t>Staff Scientist, MGI</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spTree>
    <p:extLst>
      <p:ext uri="{BB962C8B-B14F-4D97-AF65-F5344CB8AC3E}">
        <p14:creationId xmlns:p14="http://schemas.microsoft.com/office/powerpoint/2010/main" val="2942169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a:t>
            </a:r>
            <a:r>
              <a:rPr lang="en-US" sz="1600" dirty="0" smtClean="0"/>
              <a:t>McDonnell Genome </a:t>
            </a:r>
            <a:r>
              <a:rPr lang="en-US" sz="1600" dirty="0" smtClean="0"/>
              <a:t>Institute has pursued the field of </a:t>
            </a:r>
            <a:r>
              <a:rPr lang="en-US" sz="1600" dirty="0" smtClean="0"/>
              <a:t>genomics </a:t>
            </a:r>
            <a:r>
              <a:rPr lang="en-US" sz="1600" dirty="0" smtClean="0"/>
              <a:t>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a:t>
            </a:r>
            <a:r>
              <a:rPr lang="en-US" sz="1800" dirty="0" smtClean="0"/>
              <a:t>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a:t>
            </a:r>
            <a:r>
              <a:rPr lang="en-US" sz="2000" dirty="0" smtClean="0"/>
              <a:t>exome, </a:t>
            </a:r>
            <a:r>
              <a:rPr lang="en-US" sz="2000" dirty="0" err="1" smtClean="0"/>
              <a:t>transcriptome</a:t>
            </a:r>
            <a:r>
              <a:rPr lang="en-US" sz="2000" dirty="0" smtClean="0"/>
              <a:t> and other ‘</a:t>
            </a:r>
            <a:r>
              <a:rPr lang="en-US" sz="2000" dirty="0" err="1" smtClean="0"/>
              <a:t>omic</a:t>
            </a:r>
            <a:r>
              <a:rPr lang="en-US" sz="2000" dirty="0" smtClean="0"/>
              <a:t>’ </a:t>
            </a:r>
            <a:r>
              <a:rPr lang="en-US" sz="2000" dirty="0" smtClean="0"/>
              <a:t>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a:t>
            </a:r>
            <a:r>
              <a:rPr lang="en-US" sz="1800" dirty="0" smtClean="0"/>
              <a:t>-throughput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a:t>
            </a:r>
            <a:r>
              <a:rPr lang="en-US" sz="1800" dirty="0" smtClean="0"/>
              <a:t>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1812</TotalTime>
  <Words>1584</Words>
  <Application>Microsoft Macintosh PowerPoint</Application>
  <PresentationFormat>On-screen Show (4:3)</PresentationFormat>
  <Paragraphs>194</Paragraphs>
  <Slides>15</Slides>
  <Notes>8</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MGI_PPT_template_4-3_v1b</vt:lpstr>
      <vt:lpstr>GenViz Module 0: Introductions</vt:lpstr>
      <vt:lpstr>Introductions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Obi Griffith</cp:lastModifiedBy>
  <cp:revision>26</cp:revision>
  <dcterms:created xsi:type="dcterms:W3CDTF">2015-05-07T20:45:54Z</dcterms:created>
  <dcterms:modified xsi:type="dcterms:W3CDTF">2017-09-05T02:56:59Z</dcterms:modified>
</cp:coreProperties>
</file>